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E851-B58E-49DA-9AA7-66E3F8744D8C}" type="datetimeFigureOut">
              <a:rPr lang="fr-FR" smtClean="0"/>
              <a:t>07/03/2018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26CB8-1202-4260-9745-AF1D6AD7F6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5145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E851-B58E-49DA-9AA7-66E3F8744D8C}" type="datetimeFigureOut">
              <a:rPr lang="fr-FR" smtClean="0"/>
              <a:t>07/03/2018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26CB8-1202-4260-9745-AF1D6AD7F6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4381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E851-B58E-49DA-9AA7-66E3F8744D8C}" type="datetimeFigureOut">
              <a:rPr lang="fr-FR" smtClean="0"/>
              <a:t>07/03/2018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26CB8-1202-4260-9745-AF1D6AD7F6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7788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E851-B58E-49DA-9AA7-66E3F8744D8C}" type="datetimeFigureOut">
              <a:rPr lang="fr-FR" smtClean="0"/>
              <a:t>07/03/2018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26CB8-1202-4260-9745-AF1D6AD7F6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0205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E851-B58E-49DA-9AA7-66E3F8744D8C}" type="datetimeFigureOut">
              <a:rPr lang="fr-FR" smtClean="0"/>
              <a:t>07/03/2018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26CB8-1202-4260-9745-AF1D6AD7F6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1380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E851-B58E-49DA-9AA7-66E3F8744D8C}" type="datetimeFigureOut">
              <a:rPr lang="fr-FR" smtClean="0"/>
              <a:t>07/03/2018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26CB8-1202-4260-9745-AF1D6AD7F6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483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E851-B58E-49DA-9AA7-66E3F8744D8C}" type="datetimeFigureOut">
              <a:rPr lang="fr-FR" smtClean="0"/>
              <a:t>07/03/2018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26CB8-1202-4260-9745-AF1D6AD7F6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0692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E851-B58E-49DA-9AA7-66E3F8744D8C}" type="datetimeFigureOut">
              <a:rPr lang="fr-FR" smtClean="0"/>
              <a:t>07/03/2018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26CB8-1202-4260-9745-AF1D6AD7F6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4176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E851-B58E-49DA-9AA7-66E3F8744D8C}" type="datetimeFigureOut">
              <a:rPr lang="fr-FR" smtClean="0"/>
              <a:t>07/03/2018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26CB8-1202-4260-9745-AF1D6AD7F6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2957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E851-B58E-49DA-9AA7-66E3F8744D8C}" type="datetimeFigureOut">
              <a:rPr lang="fr-FR" smtClean="0"/>
              <a:t>07/03/2018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26CB8-1202-4260-9745-AF1D6AD7F6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480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E851-B58E-49DA-9AA7-66E3F8744D8C}" type="datetimeFigureOut">
              <a:rPr lang="fr-FR" smtClean="0"/>
              <a:t>07/03/2018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26CB8-1202-4260-9745-AF1D6AD7F6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5576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0E851-B58E-49DA-9AA7-66E3F8744D8C}" type="datetimeFigureOut">
              <a:rPr lang="fr-FR" smtClean="0"/>
              <a:t>07/03/2018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26CB8-1202-4260-9745-AF1D6AD7F6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4670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Test</a:t>
            </a:r>
            <a:endParaRPr lang="fr-FR" dirty="0"/>
          </a:p>
        </p:txBody>
      </p:sp>
      <p:pic>
        <p:nvPicPr>
          <p:cNvPr id="6" name="Espace réservé du contenu 5" descr="Château de &lt;strong&gt;Modave&lt;/strong&gt; - Wikipedia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7874" y="2719959"/>
            <a:ext cx="3755897" cy="2816923"/>
          </a:xfrm>
        </p:spPr>
      </p:pic>
      <p:pic>
        <p:nvPicPr>
          <p:cNvPr id="7" name="Image 6" descr="&lt;strong&gt;Modave&lt;/strong&gt; – Wikipedia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7760" y="1810512"/>
            <a:ext cx="6511500" cy="434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1310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Grand écran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Test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CLOSQUET, Damien</dc:creator>
  <cp:lastModifiedBy>CLOSQUET, Damien</cp:lastModifiedBy>
  <cp:revision>1</cp:revision>
  <dcterms:created xsi:type="dcterms:W3CDTF">2018-03-07T10:47:20Z</dcterms:created>
  <dcterms:modified xsi:type="dcterms:W3CDTF">2018-03-07T10:48:17Z</dcterms:modified>
</cp:coreProperties>
</file>